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6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  <a:prstGeom prst="rect">
            <a:avLst/>
          </a:prstGeo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  <a:prstGeom prst="rect">
            <a:avLst/>
          </a:prstGeo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  <a:prstGeom prst="rect">
            <a:avLst/>
          </a:prstGeo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  <a:prstGeom prst="rect">
            <a:avLst/>
          </a:prstGeo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7736EE-7CC6-4C19-8622-400DABDB20D6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6015CC-C8C1-4213-A6A6-53162B34C8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algn="l" rtl="0" eaLnBrk="1" latinLnBrk="0" hangingPunct="1">
              <a:spcBef>
                <a:spcPct val="0"/>
              </a:spcBef>
              <a:buNone/>
            </a:pPr>
            <a:r>
              <a:rPr kumimoji="0" lang="en-US" sz="3600" kern="1200" cap="all" baseline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1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</a:pPr>
            <a:r>
              <a:rPr kumimoji="0" lang="en-US" sz="3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A.) Response A</a:t>
            </a:r>
          </a:p>
        </p:txBody>
      </p:sp>
      <p:sp>
        <p:nvSpPr>
          <p:cNvPr id="1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</a:pPr>
            <a:r>
              <a:rPr kumimoji="0" lang="en-US" sz="3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B.) Response B</a:t>
            </a:r>
          </a:p>
        </p:txBody>
      </p:sp>
      <p:sp>
        <p:nvSpPr>
          <p:cNvPr id="1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</a:pPr>
            <a:r>
              <a:rPr kumimoji="0" lang="en-US" sz="3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C.) Response C</a:t>
            </a:r>
          </a:p>
        </p:txBody>
      </p:sp>
      <p:sp>
        <p:nvSpPr>
          <p:cNvPr id="17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</a:pPr>
            <a:r>
              <a:rPr kumimoji="0" lang="en-US" sz="3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D.) Response D</a:t>
            </a:r>
          </a:p>
        </p:txBody>
      </p:sp>
      <p:sp>
        <p:nvSpPr>
          <p:cNvPr id="18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</a:pPr>
            <a:r>
              <a:rPr kumimoji="0" lang="en-US" sz="3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E.) Response E</a:t>
            </a:r>
          </a:p>
        </p:txBody>
      </p:sp>
      <p:sp>
        <p:nvSpPr>
          <p:cNvPr id="19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1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1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3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9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72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Westward Expansion</a:t>
            </a:r>
            <a:endParaRPr lang="en-US" sz="4800" dirty="0"/>
          </a:p>
        </p:txBody>
      </p:sp>
      <p:pic>
        <p:nvPicPr>
          <p:cNvPr id="4" name="Picture 3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57093">
            <a:off x="996734" y="726661"/>
            <a:ext cx="4371975" cy="2749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When: 1803</a:t>
            </a:r>
          </a:p>
          <a:p>
            <a:r>
              <a:rPr lang="en-US" dirty="0" smtClean="0"/>
              <a:t>The Americans purchased land from the French.</a:t>
            </a:r>
          </a:p>
          <a:p>
            <a:r>
              <a:rPr lang="en-US" dirty="0" smtClean="0"/>
              <a:t>This purchase doubled the size of the United States.</a:t>
            </a:r>
            <a:endParaRPr lang="en-US" dirty="0"/>
          </a:p>
        </p:txBody>
      </p:sp>
      <p:pic>
        <p:nvPicPr>
          <p:cNvPr id="5" name="Content Placeholder 4" descr="LousianaPurchase_Small_tr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81400" y="1447800"/>
            <a:ext cx="5766241" cy="359388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and Clark Expedition</a:t>
            </a:r>
            <a:endParaRPr lang="en-US" dirty="0"/>
          </a:p>
        </p:txBody>
      </p:sp>
      <p:pic>
        <p:nvPicPr>
          <p:cNvPr id="5" name="Content Placeholder 4" descr="colormap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600200"/>
            <a:ext cx="4475572" cy="402510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Date: 1804</a:t>
            </a:r>
          </a:p>
          <a:p>
            <a:r>
              <a:rPr lang="en-US" dirty="0" smtClean="0"/>
              <a:t>President Jefferson sent them to explore the land.</a:t>
            </a:r>
          </a:p>
          <a:p>
            <a:r>
              <a:rPr lang="en-US" dirty="0" smtClean="0"/>
              <a:t>Three goals: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1. Gather information           about the land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2. Study the western Indians’ culture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3. Explore the Missouri and Columbia rivers</a:t>
            </a:r>
          </a:p>
          <a:p>
            <a:r>
              <a:rPr lang="en-US" dirty="0" smtClean="0"/>
              <a:t>They met these goals and kept journals with details.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Alamo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Date: 1848</a:t>
            </a:r>
          </a:p>
          <a:p>
            <a:r>
              <a:rPr lang="en-US" dirty="0" smtClean="0"/>
              <a:t>Americans did not like the laws made by Mexican government. </a:t>
            </a:r>
          </a:p>
          <a:p>
            <a:r>
              <a:rPr lang="en-US" dirty="0" smtClean="0"/>
              <a:t>America wanted the border with Mexico to be the Rio Grande River. </a:t>
            </a:r>
          </a:p>
          <a:p>
            <a:r>
              <a:rPr lang="en-US" dirty="0" smtClean="0"/>
              <a:t>After a short war with Mexico a treaty was signed giving the United States nearly all of the present day Southwest. </a:t>
            </a:r>
            <a:endParaRPr lang="en-US" dirty="0"/>
          </a:p>
        </p:txBody>
      </p:sp>
      <p:pic>
        <p:nvPicPr>
          <p:cNvPr id="5" name="Content Placeholder 4" descr="350px-United-states-territorial-acquistions-midcentury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2057400"/>
            <a:ext cx="4486864" cy="33054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California Gold Rush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Date: 1849</a:t>
            </a:r>
          </a:p>
          <a:p>
            <a:r>
              <a:rPr lang="en-US" dirty="0" smtClean="0"/>
              <a:t>Miners called forty-niners rushed to California because gold was discovered. </a:t>
            </a:r>
          </a:p>
          <a:p>
            <a:r>
              <a:rPr lang="en-US" dirty="0" smtClean="0"/>
              <a:t>These people came from all over the world. </a:t>
            </a:r>
          </a:p>
          <a:p>
            <a:r>
              <a:rPr lang="en-US" dirty="0" smtClean="0"/>
              <a:t>Lasted only five years, but many people stuck around.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3435">
            <a:off x="5181600" y="4648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Oregon Trail</a:t>
            </a:r>
            <a:endParaRPr lang="en-US" dirty="0"/>
          </a:p>
        </p:txBody>
      </p:sp>
      <p:pic>
        <p:nvPicPr>
          <p:cNvPr id="11" name="Content Placeholder 10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740223">
            <a:off x="715214" y="2506102"/>
            <a:ext cx="1447800" cy="22669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2590800" y="1752600"/>
            <a:ext cx="65532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Date: 1850’s</a:t>
            </a:r>
          </a:p>
          <a:p>
            <a:r>
              <a:rPr lang="en-US" dirty="0" smtClean="0"/>
              <a:t>Path for covered wagons to the west. </a:t>
            </a:r>
          </a:p>
          <a:p>
            <a:r>
              <a:rPr lang="en-US" dirty="0" smtClean="0"/>
              <a:t>People were looking for good and inexpensive land. </a:t>
            </a:r>
          </a:p>
          <a:p>
            <a:r>
              <a:rPr lang="en-US" dirty="0" smtClean="0"/>
              <a:t>Problems: injuries, disease, bad weather, and lack of food and water.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Steamboat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Date: 1807</a:t>
            </a:r>
          </a:p>
          <a:p>
            <a:r>
              <a:rPr lang="en-US" dirty="0" smtClean="0"/>
              <a:t>The first boat that did not need oars, wind, or water current to move. </a:t>
            </a:r>
          </a:p>
          <a:p>
            <a:r>
              <a:rPr lang="en-US" dirty="0" smtClean="0"/>
              <a:t>Roads were bad. Much trade was done by boats and canals. </a:t>
            </a:r>
          </a:p>
          <a:p>
            <a:r>
              <a:rPr lang="en-US" dirty="0" smtClean="0"/>
              <a:t>The steamboat helped trade and many more canals were built. </a:t>
            </a:r>
            <a:endParaRPr lang="en-US" dirty="0"/>
          </a:p>
        </p:txBody>
      </p:sp>
      <p:pic>
        <p:nvPicPr>
          <p:cNvPr id="7" name="Content Placeholder 6" descr="steamboa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482024"/>
            <a:ext cx="4343400" cy="296075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Steam Locomotive</a:t>
            </a:r>
            <a:endParaRPr lang="en-US" dirty="0"/>
          </a:p>
        </p:txBody>
      </p:sp>
      <p:pic>
        <p:nvPicPr>
          <p:cNvPr id="5" name="Content Placeholder 4" descr="trai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514600"/>
            <a:ext cx="4286100" cy="35012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Date: 1805</a:t>
            </a:r>
          </a:p>
          <a:p>
            <a:r>
              <a:rPr lang="en-US" dirty="0" smtClean="0"/>
              <a:t>New tracks covered 9,000 miles.</a:t>
            </a:r>
          </a:p>
          <a:p>
            <a:r>
              <a:rPr lang="en-US" dirty="0" smtClean="0"/>
              <a:t>A trip from New York City to Albany, New York took 32 hours by steamboat, but only 10 hours by train.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Telegraph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Date: 1831</a:t>
            </a:r>
          </a:p>
          <a:p>
            <a:r>
              <a:rPr lang="en-US" dirty="0" smtClean="0"/>
              <a:t>Tele- means “far away”</a:t>
            </a:r>
          </a:p>
          <a:p>
            <a:r>
              <a:rPr lang="en-US" dirty="0" smtClean="0"/>
              <a:t>This electric telegraph sent messages from long distances. </a:t>
            </a:r>
          </a:p>
          <a:p>
            <a:r>
              <a:rPr lang="en-US" dirty="0" smtClean="0"/>
              <a:t>How did this help people communicate?</a:t>
            </a:r>
          </a:p>
          <a:p>
            <a:endParaRPr lang="en-US" dirty="0"/>
          </a:p>
        </p:txBody>
      </p:sp>
      <p:pic>
        <p:nvPicPr>
          <p:cNvPr id="7" name="Content Placeholder 6" descr="electri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482798">
            <a:off x="4250816" y="3655927"/>
            <a:ext cx="4489950" cy="225918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318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Franklin Gothic Book</vt:lpstr>
      <vt:lpstr>Franklin Gothic Medium</vt:lpstr>
      <vt:lpstr>Wingdings 2</vt:lpstr>
      <vt:lpstr>Trek</vt:lpstr>
      <vt:lpstr>iRespondQuestionMaster</vt:lpstr>
      <vt:lpstr>iRespondGraphMaster</vt:lpstr>
      <vt:lpstr>Westward Expansion</vt:lpstr>
      <vt:lpstr>Louisiana Purchase</vt:lpstr>
      <vt:lpstr>Lewis and Clark Expedition</vt:lpstr>
      <vt:lpstr>Texas Alamo</vt:lpstr>
      <vt:lpstr>California Gold Rush</vt:lpstr>
      <vt:lpstr>Oregon Trail</vt:lpstr>
      <vt:lpstr>Impact of Steamboat</vt:lpstr>
      <vt:lpstr>Impact of Steam Locomotive</vt:lpstr>
      <vt:lpstr>Impact of Telegraph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Westward Expansion</dc:title>
  <dc:creator>user</dc:creator>
  <cp:lastModifiedBy>Lori Borg</cp:lastModifiedBy>
  <cp:revision>6</cp:revision>
  <dcterms:created xsi:type="dcterms:W3CDTF">2011-03-23T22:36:24Z</dcterms:created>
  <dcterms:modified xsi:type="dcterms:W3CDTF">2016-03-07T14:49:02Z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